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9" d="100"/>
          <a:sy n="89" d="100"/>
        </p:scale>
        <p:origin x="-1306" y="-6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78A79FE-D480-4556-A125-732B9BCA703D}" type="datetimeFigureOut">
              <a:rPr lang="en-US" smtClean="0"/>
              <a:t>9/20/2017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F2D159F1-4742-4961-ACE3-1DF4760798DA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wros@ohsu.edu" TargetMode="External"/><Relationship Id="rId7" Type="http://schemas.openxmlformats.org/officeDocument/2006/relationships/image" Target="../media/image3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emf"/><Relationship Id="rId5" Type="http://schemas.openxmlformats.org/officeDocument/2006/relationships/oleObject" Target="../embeddings/oleObject1.bin"/><Relationship Id="rId4" Type="http://schemas.openxmlformats.org/officeDocument/2006/relationships/hyperlink" Target="mailto:tildenv@ohs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971800" y="990600"/>
            <a:ext cx="333803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OHSU strategic </a:t>
            </a:r>
            <a:r>
              <a:rPr lang="en-US" b="1" dirty="0"/>
              <a:t>p</a:t>
            </a:r>
            <a:r>
              <a:rPr lang="en-US" b="1" dirty="0" smtClean="0"/>
              <a:t>riorities include</a:t>
            </a:r>
            <a:r>
              <a:rPr lang="en-US" dirty="0" smtClean="0"/>
              <a:t>:</a:t>
            </a:r>
          </a:p>
          <a:p>
            <a:pPr marL="285750" lvl="0" indent="-285750">
              <a:buFont typeface="Wingdings" panose="05000000000000000000" pitchFamily="2" charset="2"/>
              <a:buChar char="§"/>
            </a:pPr>
            <a:r>
              <a:rPr lang="en-US" dirty="0" smtClean="0">
                <a:solidFill>
                  <a:prstClr val="black"/>
                </a:solidFill>
              </a:rPr>
              <a:t>Interprofessional Education</a:t>
            </a:r>
            <a:endParaRPr lang="en-US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dirty="0" smtClean="0"/>
              <a:t>Campus for Rural Health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533401" y="2907268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b="1" dirty="0" smtClean="0"/>
              <a:t>National Center for Interprofessional  </a:t>
            </a:r>
          </a:p>
          <a:p>
            <a:pPr algn="ctr"/>
            <a:r>
              <a:rPr lang="en-US" b="1" dirty="0" smtClean="0"/>
              <a:t>Practice &amp; Education</a:t>
            </a:r>
          </a:p>
          <a:p>
            <a:r>
              <a:rPr lang="en-US" b="1" i="1" dirty="0" smtClean="0"/>
              <a:t>“Accelerating Interprofessional Community-Based Education &amp; Practice”</a:t>
            </a:r>
            <a:endParaRPr lang="en-US" b="1" i="1" dirty="0"/>
          </a:p>
          <a:p>
            <a:pPr lvl="1"/>
            <a:r>
              <a:rPr lang="en-US" b="1" dirty="0" smtClean="0"/>
              <a:t>Foundation Co-funders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RWJ (Action Coalitions)</a:t>
            </a:r>
          </a:p>
          <a:p>
            <a:pPr lvl="1"/>
            <a:r>
              <a:rPr lang="en-US" dirty="0" smtClean="0"/>
              <a:t>John A. Hartford</a:t>
            </a:r>
          </a:p>
          <a:p>
            <a:pPr lvl="1"/>
            <a:r>
              <a:rPr lang="en-US" dirty="0" smtClean="0"/>
              <a:t>Josiah Macy</a:t>
            </a:r>
          </a:p>
          <a:p>
            <a:pPr lvl="1"/>
            <a:r>
              <a:rPr lang="en-US" dirty="0" smtClean="0"/>
              <a:t>Gordon &amp; Betty </a:t>
            </a:r>
            <a:r>
              <a:rPr lang="en-US" dirty="0"/>
              <a:t>M</a:t>
            </a:r>
            <a:r>
              <a:rPr lang="en-US" dirty="0" smtClean="0"/>
              <a:t>oore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019800" y="3651602"/>
            <a:ext cx="2100127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/>
              <a:t>Culture of Health/</a:t>
            </a:r>
          </a:p>
          <a:p>
            <a:r>
              <a:rPr lang="en-US" b="1" dirty="0" smtClean="0"/>
              <a:t>Social Determinants</a:t>
            </a:r>
          </a:p>
          <a:p>
            <a:pPr lvl="1"/>
            <a:r>
              <a:rPr lang="en-US" b="1" dirty="0" smtClean="0"/>
              <a:t>I-CAN</a:t>
            </a:r>
          </a:p>
          <a:p>
            <a:pPr lvl="1"/>
            <a:r>
              <a:rPr lang="en-US" b="1" dirty="0" smtClean="0"/>
              <a:t>R3-IPE</a:t>
            </a:r>
            <a:endParaRPr lang="en-US" b="1" dirty="0"/>
          </a:p>
        </p:txBody>
      </p:sp>
      <p:sp>
        <p:nvSpPr>
          <p:cNvPr id="7" name="TextBox 6"/>
          <p:cNvSpPr txBox="1"/>
          <p:nvPr/>
        </p:nvSpPr>
        <p:spPr>
          <a:xfrm>
            <a:off x="5532050" y="5638800"/>
            <a:ext cx="35974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Peggy Wros, PhD, RN and Ginny Tilden, PhD, RN</a:t>
            </a:r>
          </a:p>
          <a:p>
            <a:r>
              <a:rPr lang="en-US" sz="1200" dirty="0" smtClean="0">
                <a:hlinkClick r:id="rId3"/>
              </a:rPr>
              <a:t>wros@ohsu.edu</a:t>
            </a:r>
            <a:endParaRPr lang="en-US" sz="1200" dirty="0" smtClean="0"/>
          </a:p>
          <a:p>
            <a:r>
              <a:rPr lang="en-US" sz="1200" dirty="0" smtClean="0">
                <a:hlinkClick r:id="rId4"/>
              </a:rPr>
              <a:t>tildenv@ohsu.edu</a:t>
            </a:r>
            <a:endParaRPr lang="en-US" sz="1200" dirty="0" smtClean="0"/>
          </a:p>
          <a:p>
            <a:pPr algn="ctr"/>
            <a:endParaRPr lang="en-US" dirty="0"/>
          </a:p>
        </p:txBody>
      </p:sp>
      <p:cxnSp>
        <p:nvCxnSpPr>
          <p:cNvPr id="9" name="Straight Arrow Connector 8"/>
          <p:cNvCxnSpPr/>
          <p:nvPr/>
        </p:nvCxnSpPr>
        <p:spPr>
          <a:xfrm flipH="1">
            <a:off x="2438400" y="1913930"/>
            <a:ext cx="2057400" cy="99333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>
            <a:stCxn id="2" idx="2"/>
            <a:endCxn id="6" idx="0"/>
          </p:cNvCxnSpPr>
          <p:nvPr/>
        </p:nvCxnSpPr>
        <p:spPr>
          <a:xfrm>
            <a:off x="4640815" y="1913930"/>
            <a:ext cx="2429049" cy="1737672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3657600" y="3651602"/>
            <a:ext cx="2895600" cy="1072798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/>
          <p:nvPr/>
        </p:nvCxnSpPr>
        <p:spPr>
          <a:xfrm>
            <a:off x="3505200" y="3352800"/>
            <a:ext cx="2971800" cy="1066800"/>
          </a:xfrm>
          <a:prstGeom prst="straightConnector1">
            <a:avLst/>
          </a:prstGeom>
          <a:ln w="22225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2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4380732"/>
              </p:ext>
            </p:extLst>
          </p:nvPr>
        </p:nvGraphicFramePr>
        <p:xfrm>
          <a:off x="7162800" y="5986254"/>
          <a:ext cx="1341437" cy="5794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Acrobat Document" r:id="rId5" imgW="1340940" imgH="579096" progId="Acrobat.Document.11">
                  <p:embed/>
                </p:oleObj>
              </mc:Choice>
              <mc:Fallback>
                <p:oleObj name="Acrobat Document" r:id="rId5" imgW="1340940" imgH="579096" progId="Acrobat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7162800" y="5986254"/>
                        <a:ext cx="1341437" cy="5794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" name="5-Point Star 2"/>
          <p:cNvSpPr/>
          <p:nvPr/>
        </p:nvSpPr>
        <p:spPr>
          <a:xfrm>
            <a:off x="3505200" y="3238500"/>
            <a:ext cx="228600" cy="228600"/>
          </a:xfrm>
          <a:prstGeom prst="star5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81400" y="3496027"/>
            <a:ext cx="304800" cy="311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774124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157</TotalTime>
  <Words>67</Words>
  <Application>Microsoft Office PowerPoint</Application>
  <PresentationFormat>On-screen Show (4:3)</PresentationFormat>
  <Paragraphs>18</Paragraphs>
  <Slides>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Clarity</vt:lpstr>
      <vt:lpstr>Acrobat Document</vt:lpstr>
      <vt:lpstr>PowerPoint Presentation</vt:lpstr>
    </vt:vector>
  </TitlesOfParts>
  <Company>OHSU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Virginia Tilden</dc:creator>
  <cp:lastModifiedBy>Virginia Tilden</cp:lastModifiedBy>
  <cp:revision>10</cp:revision>
  <dcterms:created xsi:type="dcterms:W3CDTF">2017-09-19T18:19:52Z</dcterms:created>
  <dcterms:modified xsi:type="dcterms:W3CDTF">2017-09-20T15:46:13Z</dcterms:modified>
</cp:coreProperties>
</file>